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 snapToObjects="1">
      <p:cViewPr varScale="1">
        <p:scale>
          <a:sx n="83" d="100"/>
          <a:sy n="83" d="100"/>
        </p:scale>
        <p:origin x="148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2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6335522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Johnny Appleseed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46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”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400" spc="14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/>
            </a:lvl1pPr>
          </a:lstStyle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7400" spc="148"/>
            </a:lvl1pPr>
          </a:lstStyle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2400" spc="48"/>
            </a:lvl1pPr>
            <a:lvl2pPr>
              <a:spcBef>
                <a:spcPts val="2800"/>
              </a:spcBef>
              <a:defRPr sz="2400" spc="48"/>
            </a:lvl2pPr>
            <a:lvl3pPr>
              <a:spcBef>
                <a:spcPts val="2800"/>
              </a:spcBef>
              <a:defRPr sz="2400" spc="48"/>
            </a:lvl3pPr>
            <a:lvl4pPr>
              <a:spcBef>
                <a:spcPts val="2800"/>
              </a:spcBef>
              <a:defRPr sz="2400" spc="48"/>
            </a:lvl4pPr>
            <a:lvl5pPr>
              <a:spcBef>
                <a:spcPts val="2800"/>
              </a:spcBef>
              <a:defRPr sz="2400" spc="4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 cap="all" spc="28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— Johnny Appleseed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defTabSz="914400"/>
            <a:r>
              <a:t>Type a quote here.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”</a:t>
            </a:r>
          </a:p>
        </p:txBody>
      </p:sp>
      <p:sp>
        <p:nvSpPr>
          <p:cNvPr id="161" name="Shape 161"/>
          <p:cNvSpPr>
            <a:spLocks noGrp="1"/>
          </p:cNvSpPr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donec quis nunc</a:t>
            </a:r>
          </a:p>
        </p:txBody>
      </p:sp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z="3959" spc="79"/>
            </a:pPr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screen shot -&gt; </a:t>
            </a:r>
            <a:r>
              <a:rPr lang="en-US" dirty="0" smtClean="0"/>
              <a:t>screenshot</a:t>
            </a:r>
          </a:p>
          <a:p>
            <a:r>
              <a:rPr lang="en-US" dirty="0" smtClean="0"/>
              <a:t>FU </a:t>
            </a:r>
            <a:r>
              <a:rPr lang="en-US" dirty="0"/>
              <a:t>K -&gt; </a:t>
            </a:r>
            <a:r>
              <a:rPr lang="en-US" dirty="0" smtClean="0"/>
              <a:t>fuck</a:t>
            </a:r>
          </a:p>
          <a:p>
            <a:r>
              <a:rPr lang="en-US" dirty="0" smtClean="0"/>
              <a:t>A </a:t>
            </a:r>
            <a:r>
              <a:rPr lang="en-US" dirty="0"/>
              <a:t>L W A Y S -&gt; </a:t>
            </a:r>
            <a:r>
              <a:rPr lang="en-US" dirty="0" smtClean="0"/>
              <a:t>always</a:t>
            </a:r>
          </a:p>
          <a:p>
            <a:r>
              <a:rPr lang="en-US" dirty="0" smtClean="0"/>
              <a:t>pre </a:t>
            </a:r>
            <a:r>
              <a:rPr lang="en-US" dirty="0"/>
              <a:t>order -&gt; </a:t>
            </a:r>
            <a:r>
              <a:rPr lang="en-US" dirty="0" smtClean="0"/>
              <a:t>preorder</a:t>
            </a:r>
          </a:p>
          <a:p>
            <a:r>
              <a:rPr lang="en-US" dirty="0" err="1" smtClean="0"/>
              <a:t>righ</a:t>
            </a:r>
            <a:r>
              <a:rPr lang="en-US" dirty="0" smtClean="0"/>
              <a:t> </a:t>
            </a:r>
            <a:r>
              <a:rPr lang="en-US" dirty="0"/>
              <a:t>t </a:t>
            </a:r>
            <a:r>
              <a:rPr lang="en-US"/>
              <a:t>-&gt; </a:t>
            </a:r>
            <a:r>
              <a:rPr lang="en-US" smtClean="0"/>
              <a:t>right</a:t>
            </a:r>
          </a:p>
          <a:p>
            <a:r>
              <a:rPr lang="en-US" smtClean="0"/>
              <a:t>head </a:t>
            </a:r>
            <a:r>
              <a:rPr lang="en-US" dirty="0"/>
              <a:t>ache </a:t>
            </a:r>
            <a:r>
              <a:rPr lang="en-US"/>
              <a:t>-&gt; </a:t>
            </a:r>
            <a:r>
              <a:rPr lang="en-US" smtClean="0"/>
              <a:t>headache</a:t>
            </a:r>
          </a:p>
          <a:p>
            <a:r>
              <a:rPr lang="en-US" smtClean="0"/>
              <a:t>Pre </a:t>
            </a:r>
            <a:r>
              <a:rPr lang="en-US" dirty="0" err="1"/>
              <a:t>calc</a:t>
            </a:r>
            <a:r>
              <a:rPr lang="en-US" dirty="0"/>
              <a:t> -&gt; </a:t>
            </a:r>
            <a:r>
              <a:rPr lang="en-US" dirty="0" err="1"/>
              <a:t>precalc</a:t>
            </a:r>
            <a:endParaRPr dirty="0"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</Words>
  <Application>Microsoft Macintosh PowerPoint</Application>
  <PresentationFormat>Custom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Avenir Medium</vt:lpstr>
      <vt:lpstr>Baskerville SemiBold</vt:lpstr>
      <vt:lpstr>Futura</vt:lpstr>
      <vt:lpstr>Helvetica Neue</vt:lpstr>
      <vt:lpstr>New_Template8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xinq</cp:lastModifiedBy>
  <cp:revision>1</cp:revision>
  <dcterms:modified xsi:type="dcterms:W3CDTF">2017-04-30T19:21:35Z</dcterms:modified>
</cp:coreProperties>
</file>